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4D"/>
    <a:srgbClr val="71105E"/>
    <a:srgbClr val="CD0034"/>
    <a:srgbClr val="0076A3"/>
    <a:srgbClr val="009CCC"/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9" autoAdjust="0"/>
    <p:restoredTop sz="86434" autoAdjust="0"/>
  </p:normalViewPr>
  <p:slideViewPr>
    <p:cSldViewPr snapToGrid="0" snapToObjects="1">
      <p:cViewPr varScale="1">
        <p:scale>
          <a:sx n="83" d="100"/>
          <a:sy n="83" d="100"/>
        </p:scale>
        <p:origin x="192" y="8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700867"/>
            <a:ext cx="8054116" cy="2495551"/>
          </a:xfrm>
        </p:spPr>
        <p:txBody>
          <a:bodyPr anchor="b" anchorCtr="0">
            <a:noAutofit/>
          </a:bodyPr>
          <a:lstStyle>
            <a:lvl1pPr algn="l">
              <a:defRPr sz="5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11800"/>
            <a:ext cx="8054116" cy="60960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7011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3762"/>
          </a:xfrm>
        </p:spPr>
        <p:txBody>
          <a:bodyPr anchor="t" anchorCtr="0">
            <a:no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104080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75783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52200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8137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3738611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007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155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rgbClr val="CD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40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bg>
      <p:bgPr>
        <a:solidFill>
          <a:srgbClr val="007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8523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2">
    <p:bg>
      <p:bgPr>
        <a:solidFill>
          <a:srgbClr val="7110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32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793914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2562072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0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oi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" y="1658936"/>
            <a:ext cx="3344333" cy="342106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743F4-50CA-E04D-8465-7927D6A2DDB5}" type="datetimeFigureOut">
              <a:rPr lang="en-US" smtClean="0"/>
              <a:pPr/>
              <a:t>5/5/20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B0FA-1F4E-0144-8AFC-60E32D3AB94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1658937"/>
            <a:ext cx="3166533" cy="3048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07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8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900" cap="all" baseline="0">
                <a:solidFill>
                  <a:schemeClr val="tx1"/>
                </a:solidFill>
                <a:latin typeface=""/>
              </a:defRPr>
            </a:lvl1pPr>
          </a:lstStyle>
          <a:p>
            <a:fld id="{3C2743F4-50CA-E04D-8465-7927D6A2DDB5}" type="datetimeFigureOut">
              <a:rPr lang="en-US" smtClean="0"/>
              <a:pPr/>
              <a:t>5/5/20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B0FA-1F4E-0144-8AFC-60E32D3AB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50" r:id="rId7"/>
    <p:sldLayoutId id="2147483668" r:id="rId8"/>
    <p:sldLayoutId id="2147483667" r:id="rId9"/>
    <p:sldLayoutId id="2147483652" r:id="rId10"/>
    <p:sldLayoutId id="2147483653" r:id="rId11"/>
    <p:sldLayoutId id="2147483654" r:id="rId12"/>
    <p:sldLayoutId id="2147483655" r:id="rId13"/>
    <p:sldLayoutId id="214748364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kern="1200" cap="all">
          <a:solidFill>
            <a:srgbClr val="F0AB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conflict tracker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John Brandt</a:t>
            </a:r>
          </a:p>
        </p:txBody>
      </p:sp>
    </p:spTree>
    <p:extLst>
      <p:ext uri="{BB962C8B-B14F-4D97-AF65-F5344CB8AC3E}">
        <p14:creationId xmlns:p14="http://schemas.microsoft.com/office/powerpoint/2010/main" val="3080208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2BB5-8D8C-C54D-9063-E8CE0D97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Brazil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37A1C-EAC0-1746-A688-57E6A8948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890,000 articles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7E0FC-F579-AF49-811E-03FB853CBE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3FBB0-1C18-3C44-9017-702E22509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1470"/>
            <a:ext cx="9144000" cy="279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70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1EAB-2C74-CD48-9DE2-115B0E3EB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Indonesia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C3CB5-BA55-EC4B-B7F5-93B4359E4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1.2 million articles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DEC0A-B65F-9646-B481-6264182B12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F8FE3-E0BA-E445-833D-3D4FBFF76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020" y="274638"/>
            <a:ext cx="4572000" cy="599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77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2F57A-9ABF-BD4B-B6F5-DF135583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Mexico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E24DD-628A-6A46-AA93-7267B8B73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1.4 million articles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09CEF-63D7-E74D-95C5-2BB874A192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0497B-07E8-BD40-BE0D-965DCDA6D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8194"/>
            <a:ext cx="9144000" cy="194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58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0C2B3-44B2-9C42-89B4-F5C05E1B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candidate articles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49410-AF0C-3844-9D2B-8C40E8E39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ECDB7-4F15-1546-A259-F24974C407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20021-BEDC-1444-98DA-00B75A41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7732"/>
            <a:ext cx="9144000" cy="395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09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5C28-357A-7344-95D9-4D64239AC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6E1CF-2743-BF4E-AC32-F08BC94B6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A1D10-9B48-6049-9DDA-36072E982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BC348-AB92-C145-85CC-1D44900CB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6856"/>
            <a:ext cx="9144000" cy="26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4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9F46-1F3F-A347-A184-EFB8E551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F093-0A7A-F441-8966-C2461F55A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D5AEF-F2DA-044C-AE44-520867E88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03D98-AD52-EC49-9EF9-43EBB561E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960"/>
            <a:ext cx="9144000" cy="597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62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05A3-FAF6-DF40-A610-F325BFC6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13497-1291-844A-B3B4-D703C7245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A8E19-E14C-084B-8FA7-5365E8297A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1396E-2580-6B44-879D-50806305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750"/>
            <a:ext cx="9144000" cy="64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12105"/>
      </p:ext>
    </p:extLst>
  </p:cSld>
  <p:clrMapOvr>
    <a:masterClrMapping/>
  </p:clrMapOvr>
</p:sld>
</file>

<file path=ppt/theme/theme1.xml><?xml version="1.0" encoding="utf-8"?>
<a:theme xmlns:a="http://schemas.openxmlformats.org/drawingml/2006/main" name="WRI-te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WRI-temp</Template>
  <TotalTime>5</TotalTime>
  <Words>19</Words>
  <Application>Microsoft Macintosh PowerPoint</Application>
  <PresentationFormat>On-screen Show (4:3)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Georgia</vt:lpstr>
      <vt:lpstr>WRI-temp</vt:lpstr>
      <vt:lpstr>Environmental conflict tracker</vt:lpstr>
      <vt:lpstr>Brazil</vt:lpstr>
      <vt:lpstr>Indonesia</vt:lpstr>
      <vt:lpstr>Mexico</vt:lpstr>
      <vt:lpstr>Generating candidate articles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Brandt</dc:creator>
  <cp:lastModifiedBy>John Brandt</cp:lastModifiedBy>
  <cp:revision>4</cp:revision>
  <dcterms:created xsi:type="dcterms:W3CDTF">2020-05-05T16:54:50Z</dcterms:created>
  <dcterms:modified xsi:type="dcterms:W3CDTF">2020-05-05T17:00:33Z</dcterms:modified>
</cp:coreProperties>
</file>